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67" r:id="rId3"/>
    <p:sldId id="264" r:id="rId4"/>
    <p:sldId id="269" r:id="rId5"/>
    <p:sldId id="270" r:id="rId6"/>
    <p:sldId id="271" r:id="rId7"/>
    <p:sldId id="273" r:id="rId8"/>
    <p:sldId id="274" r:id="rId9"/>
    <p:sldId id="275" r:id="rId10"/>
    <p:sldId id="278" r:id="rId11"/>
    <p:sldId id="261" r:id="rId12"/>
    <p:sldId id="276" r:id="rId13"/>
    <p:sldId id="266" r:id="rId14"/>
    <p:sldId id="279" r:id="rId15"/>
    <p:sldId id="280" r:id="rId16"/>
    <p:sldId id="28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CC"/>
    <a:srgbClr val="D818CA"/>
    <a:srgbClr val="9900FF"/>
    <a:srgbClr val="00FFFF"/>
    <a:srgbClr val="FFFF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073" autoAdjust="0"/>
  </p:normalViewPr>
  <p:slideViewPr>
    <p:cSldViewPr>
      <p:cViewPr varScale="1">
        <p:scale>
          <a:sx n="68" d="100"/>
          <a:sy n="68" d="100"/>
        </p:scale>
        <p:origin x="-57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Imagen" descr="Jesucristo.jpg"/>
          <p:cNvPicPr>
            <a:picLocks noChangeAspect="1"/>
          </p:cNvPicPr>
          <p:nvPr/>
        </p:nvPicPr>
        <p:blipFill>
          <a:blip r:embed="rId2" cstate="print"/>
          <a:srcRect l="2256" t="1981" r="1504" b="297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85786" y="0"/>
            <a:ext cx="7772400" cy="1470025"/>
          </a:xfrm>
        </p:spPr>
        <p:txBody>
          <a:bodyPr/>
          <a:lstStyle>
            <a:lvl1pPr>
              <a:defRPr b="1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16172-E925-42E3-A86B-3D56FE4E3D8C}" type="datetimeFigureOut">
              <a:rPr lang="ru-RU" smtClean="0"/>
              <a:pPr/>
              <a:t>26.12.2013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4ECD-BE52-412D-A3D1-6BA92B95C1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16172-E925-42E3-A86B-3D56FE4E3D8C}" type="datetimeFigureOut">
              <a:rPr lang="ru-RU" smtClean="0"/>
              <a:pPr/>
              <a:t>26.12.2013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4ECD-BE52-412D-A3D1-6BA92B95C1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16172-E925-42E3-A86B-3D56FE4E3D8C}" type="datetimeFigureOut">
              <a:rPr lang="ru-RU" smtClean="0"/>
              <a:pPr/>
              <a:t>26.12.2013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4ECD-BE52-412D-A3D1-6BA92B95C1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none" spc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00CC"/>
                </a:solidFill>
              </a:defRPr>
            </a:lvl1pPr>
            <a:lvl2pPr>
              <a:defRPr>
                <a:solidFill>
                  <a:srgbClr val="0000CC"/>
                </a:solidFill>
              </a:defRPr>
            </a:lvl2pPr>
            <a:lvl3pPr>
              <a:defRPr>
                <a:solidFill>
                  <a:srgbClr val="0000CC"/>
                </a:solidFill>
              </a:defRPr>
            </a:lvl3pPr>
            <a:lvl4pPr>
              <a:defRPr>
                <a:solidFill>
                  <a:srgbClr val="0000CC"/>
                </a:solidFill>
              </a:defRPr>
            </a:lvl4pPr>
            <a:lvl5pPr>
              <a:defRPr>
                <a:solidFill>
                  <a:srgbClr val="0000CC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16172-E925-42E3-A86B-3D56FE4E3D8C}" type="datetimeFigureOut">
              <a:rPr lang="ru-RU" smtClean="0"/>
              <a:pPr/>
              <a:t>26.12.2013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4ECD-BE52-412D-A3D1-6BA92B95C1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16172-E925-42E3-A86B-3D56FE4E3D8C}" type="datetimeFigureOut">
              <a:rPr lang="ru-RU" smtClean="0"/>
              <a:pPr/>
              <a:t>26.12.2013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4ECD-BE52-412D-A3D1-6BA92B95C1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16172-E925-42E3-A86B-3D56FE4E3D8C}" type="datetimeFigureOut">
              <a:rPr lang="ru-RU" smtClean="0"/>
              <a:pPr/>
              <a:t>26.12.2013</a:t>
            </a:fld>
            <a:endParaRPr lang="ru-RU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4ECD-BE52-412D-A3D1-6BA92B95C1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16172-E925-42E3-A86B-3D56FE4E3D8C}" type="datetimeFigureOut">
              <a:rPr lang="ru-RU" smtClean="0"/>
              <a:pPr/>
              <a:t>26.12.2013</a:t>
            </a:fld>
            <a:endParaRPr lang="ru-RU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4ECD-BE52-412D-A3D1-6BA92B95C1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16172-E925-42E3-A86B-3D56FE4E3D8C}" type="datetimeFigureOut">
              <a:rPr lang="ru-RU" smtClean="0"/>
              <a:pPr/>
              <a:t>26.12.2013</a:t>
            </a:fld>
            <a:endParaRPr lang="ru-RU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4ECD-BE52-412D-A3D1-6BA92B95C1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16172-E925-42E3-A86B-3D56FE4E3D8C}" type="datetimeFigureOut">
              <a:rPr lang="ru-RU" smtClean="0"/>
              <a:pPr/>
              <a:t>26.12.2013</a:t>
            </a:fld>
            <a:endParaRPr lang="ru-RU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4ECD-BE52-412D-A3D1-6BA92B95C1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16172-E925-42E3-A86B-3D56FE4E3D8C}" type="datetimeFigureOut">
              <a:rPr lang="ru-RU" smtClean="0"/>
              <a:pPr/>
              <a:t>26.12.2013</a:t>
            </a:fld>
            <a:endParaRPr lang="ru-RU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4ECD-BE52-412D-A3D1-6BA92B95C1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16172-E925-42E3-A86B-3D56FE4E3D8C}" type="datetimeFigureOut">
              <a:rPr lang="ru-RU" smtClean="0"/>
              <a:pPr/>
              <a:t>26.12.2013</a:t>
            </a:fld>
            <a:endParaRPr lang="ru-RU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4ECD-BE52-412D-A3D1-6BA92B95C1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untitled.bmp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Haga clic para modificar el estilo de título del patrón</a:t>
            </a:r>
            <a:endParaRPr lang="ru-RU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Haga clic para modificar el estilo de texto del patrón</a:t>
            </a:r>
          </a:p>
          <a:p>
            <a:pPr lvl="1"/>
            <a:r>
              <a:rPr lang="ru-RU" smtClean="0"/>
              <a:t>Segundo nivel</a:t>
            </a:r>
          </a:p>
          <a:p>
            <a:pPr lvl="2"/>
            <a:r>
              <a:rPr lang="ru-RU" smtClean="0"/>
              <a:t>Tercer nivel</a:t>
            </a:r>
          </a:p>
          <a:p>
            <a:pPr lvl="3"/>
            <a:r>
              <a:rPr lang="ru-RU" smtClean="0"/>
              <a:t>Cuarto nivel</a:t>
            </a:r>
          </a:p>
          <a:p>
            <a:pPr lvl="4"/>
            <a:r>
              <a:rPr lang="ru-RU" smtClean="0"/>
              <a:t>Quinto nivel</a:t>
            </a:r>
            <a:endParaRPr lang="ru-RU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216172-E925-42E3-A86B-3D56FE4E3D8C}" type="datetimeFigureOut">
              <a:rPr lang="ru-RU" smtClean="0"/>
              <a:pPr/>
              <a:t>26.12.2013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E54ECD-BE52-412D-A3D1-6BA92B95C13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kern="1200" cap="none" spc="0">
          <a:ln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88640"/>
            <a:ext cx="9144000" cy="1296144"/>
          </a:xfrm>
        </p:spPr>
        <p:txBody>
          <a:bodyPr>
            <a:noAutofit/>
          </a:bodyPr>
          <a:lstStyle/>
          <a:p>
            <a:r>
              <a:rPr lang="ru-RU" sz="5400" dirty="0" smtClean="0">
                <a:solidFill>
                  <a:srgbClr val="9900FF"/>
                </a:solidFill>
              </a:rPr>
              <a:t>Экскурсия по святым местам Сарова</a:t>
            </a:r>
            <a:endParaRPr lang="ru-RU" sz="5400" dirty="0">
              <a:solidFill>
                <a:srgbClr val="9900FF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12160" y="5589240"/>
            <a:ext cx="3131840" cy="1080120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Выполнил :Питух А.</a:t>
            </a:r>
          </a:p>
          <a:p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ченик 2 «А» класса</a:t>
            </a:r>
          </a:p>
          <a:p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ш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колы №11</a:t>
            </a:r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36096" y="980728"/>
            <a:ext cx="3456384" cy="532859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Напротив главного входа в храм во имя Иоанна Предтечи  </a:t>
            </a:r>
            <a:br>
              <a:rPr lang="ru-RU" dirty="0" smtClean="0"/>
            </a:br>
            <a:r>
              <a:rPr lang="ru-RU" dirty="0" smtClean="0"/>
              <a:t> находится вход в подземную церковь 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Peshchery_Sarovskii_monastyr_0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4974"/>
          <a:stretch>
            <a:fillRect/>
          </a:stretch>
        </p:blipFill>
        <p:spPr>
          <a:xfrm>
            <a:off x="179512" y="692696"/>
            <a:ext cx="4536504" cy="57606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Peshchery_Sarovskii_monastyr_01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b="3950"/>
          <a:stretch>
            <a:fillRect/>
          </a:stretch>
        </p:blipFill>
        <p:spPr>
          <a:xfrm>
            <a:off x="323528" y="188640"/>
            <a:ext cx="8640960" cy="6436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04048" y="4221088"/>
            <a:ext cx="3960440" cy="2880320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endParaRPr lang="ru-RU" dirty="0" smtClean="0"/>
          </a:p>
          <a:p>
            <a:r>
              <a:rPr lang="ru-RU" sz="4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Это самое древнее сооружение в </a:t>
            </a:r>
            <a:r>
              <a:rPr lang="ru-RU" sz="43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Сарове</a:t>
            </a:r>
            <a:r>
              <a:rPr lang="ru-RU" sz="4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Возникновение пещер с галереями, кельями и подземной церковью относится к самым ранним годам существования </a:t>
            </a:r>
            <a:r>
              <a:rPr lang="ru-RU" sz="43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Саровского</a:t>
            </a:r>
            <a:r>
              <a:rPr lang="ru-RU" sz="4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монастыря. </a:t>
            </a:r>
            <a:endParaRPr lang="ru-RU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365104"/>
            <a:ext cx="8229600" cy="2304256"/>
          </a:xfrm>
        </p:spPr>
        <p:txBody>
          <a:bodyPr>
            <a:normAutofit/>
          </a:bodyPr>
          <a:lstStyle/>
          <a:p>
            <a:r>
              <a:rPr lang="ru-RU" sz="3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Узкий проход справа, ведёт в комнатку, где есть окошко, через него паломники могли общаться с монахом, не нарушая его затвора в </a:t>
            </a:r>
            <a:r>
              <a:rPr lang="ru-RU" sz="3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келии</a:t>
            </a:r>
            <a:r>
              <a:rPr lang="ru-RU" sz="3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 </a:t>
            </a:r>
          </a:p>
          <a:p>
            <a:endParaRPr lang="ru-RU" dirty="0"/>
          </a:p>
        </p:txBody>
      </p:sp>
      <p:pic>
        <p:nvPicPr>
          <p:cNvPr id="4" name="Рисунок 3" descr="Peshchery_Sarovskii_monastyr_026.jpg"/>
          <p:cNvPicPr>
            <a:picLocks noChangeAspect="1"/>
          </p:cNvPicPr>
          <p:nvPr/>
        </p:nvPicPr>
        <p:blipFill>
          <a:blip r:embed="rId2" cstate="print"/>
          <a:srcRect b="1975"/>
          <a:stretch>
            <a:fillRect/>
          </a:stretch>
        </p:blipFill>
        <p:spPr>
          <a:xfrm>
            <a:off x="683568" y="332656"/>
            <a:ext cx="7776864" cy="396044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772816"/>
            <a:ext cx="8291264" cy="100811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9900FF"/>
                </a:solidFill>
                <a:latin typeface="Arial" pitchFamily="34" charset="0"/>
                <a:cs typeface="Arial" pitchFamily="34" charset="0"/>
              </a:rPr>
              <a:t>Памятник Серафиму </a:t>
            </a:r>
            <a:r>
              <a:rPr lang="ru-RU" b="1" dirty="0" err="1" smtClean="0">
                <a:solidFill>
                  <a:srgbClr val="9900FF"/>
                </a:solidFill>
                <a:latin typeface="Arial" pitchFamily="34" charset="0"/>
                <a:cs typeface="Arial" pitchFamily="34" charset="0"/>
              </a:rPr>
              <a:t>Саровскому</a:t>
            </a:r>
            <a:r>
              <a:rPr lang="ru-RU" b="1" dirty="0" smtClean="0">
                <a:solidFill>
                  <a:srgbClr val="9900FF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ru-RU" sz="3100" b="1" dirty="0" smtClean="0">
                <a:solidFill>
                  <a:srgbClr val="9900FF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100" b="1" dirty="0" smtClean="0">
                <a:solidFill>
                  <a:srgbClr val="9900FF"/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dirty="0" smtClean="0"/>
              <a:t>Ещё одна составляющая нашего города - это памятник </a:t>
            </a:r>
            <a:r>
              <a:rPr lang="ru-RU" sz="3200" dirty="0" smtClean="0"/>
              <a:t>Серафиму Саровскому.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2800" dirty="0" smtClean="0"/>
              <a:t> Он расположен на Дальней </a:t>
            </a:r>
            <a:r>
              <a:rPr lang="ru-RU" sz="2800" dirty="0" err="1" smtClean="0"/>
              <a:t>пустынке</a:t>
            </a:r>
            <a:r>
              <a:rPr lang="ru-RU" sz="2800" dirty="0" smtClean="0"/>
              <a:t>.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 </a:t>
            </a:r>
            <a:r>
              <a:rPr lang="ru-RU" sz="3100" b="1" dirty="0" smtClean="0">
                <a:solidFill>
                  <a:srgbClr val="9900FF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100" b="1" dirty="0" smtClean="0">
                <a:solidFill>
                  <a:srgbClr val="9900FF"/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600" b="1" dirty="0" smtClean="0">
                <a:latin typeface="Arial" pitchFamily="34" charset="0"/>
                <a:cs typeface="Arial" pitchFamily="34" charset="0"/>
              </a:rPr>
            </a:br>
            <a:r>
              <a:rPr lang="ru-RU" sz="16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600" b="1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9" name="Содержимое 8" descr="70705561_1297759022_Serafim_Sarovskiy_Bol_shoy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156176" y="2708920"/>
            <a:ext cx="2880320" cy="4002760"/>
          </a:xfrm>
          <a:scene3d>
            <a:camera prst="isometricLeftDown">
              <a:rot lat="600000" lon="2700000" rev="0"/>
            </a:camera>
            <a:lightRig rig="threePt" dir="t"/>
          </a:scene3d>
        </p:spPr>
      </p:pic>
      <p:pic>
        <p:nvPicPr>
          <p:cNvPr id="7" name="Содержимое 6" descr="pamyatnik-serafimu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rcRect b="6299"/>
          <a:stretch>
            <a:fillRect/>
          </a:stretch>
        </p:blipFill>
        <p:spPr>
          <a:xfrm>
            <a:off x="251520" y="2708920"/>
            <a:ext cx="3528392" cy="3960440"/>
          </a:xfrm>
          <a:scene3d>
            <a:camera prst="isometricRightUp">
              <a:rot lat="600000" lon="18899998" rev="0"/>
            </a:camera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06490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404664"/>
            <a:ext cx="8496944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Когда-то именно здесь, среди широколиственных лесов, преподобный Серафим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Саровский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жил в своей деревянной хижине. У него была небольшая деревянная келья, которая состояла всего из одной комнаты и небольших сеней. Рядом с кельей был разбит огород.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endParaRPr lang="ru-RU" dirty="0"/>
          </a:p>
        </p:txBody>
      </p:sp>
      <p:pic>
        <p:nvPicPr>
          <p:cNvPr id="4" name="Рисунок 3" descr="bedb200ed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2060848"/>
            <a:ext cx="7632848" cy="44644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s_2136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1417" y="248537"/>
            <a:ext cx="7200800" cy="5296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941168"/>
            <a:ext cx="8229600" cy="1656184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Под крутым склоном, рядом с домом Серафим выкопал небольшую пещерку. На этом месте и решили поставить памятник Серафиму </a:t>
            </a:r>
            <a:r>
              <a:rPr lang="ru-RU" b="1" dirty="0" err="1" smtClean="0">
                <a:solidFill>
                  <a:schemeClr val="tx1"/>
                </a:solidFill>
              </a:rPr>
              <a:t>Саровскому</a:t>
            </a:r>
            <a:r>
              <a:rPr lang="ru-RU" b="1" dirty="0" smtClean="0">
                <a:solidFill>
                  <a:schemeClr val="tx1"/>
                </a:solidFill>
              </a:rPr>
              <a:t>.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На полированной плоскости камня написан текст: «Преподобный отче Серафиме, моли Бога о нас».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Я люблю свой город!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12776"/>
            <a:ext cx="7056784" cy="5292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42920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87_bi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3848" y="1052736"/>
            <a:ext cx="2641476" cy="19811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x400_files_img1_2420_1.jpg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67744" y="2565015"/>
            <a:ext cx="4032448" cy="19820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Святые  памятники </a:t>
            </a:r>
            <a:r>
              <a:rPr lang="ru-RU" dirty="0" err="1" smtClean="0">
                <a:solidFill>
                  <a:srgbClr val="0070C0"/>
                </a:solidFill>
              </a:rPr>
              <a:t>Сарова</a:t>
            </a:r>
            <a:endParaRPr lang="ru-RU" dirty="0"/>
          </a:p>
        </p:txBody>
      </p:sp>
      <p:pic>
        <p:nvPicPr>
          <p:cNvPr id="4" name="Содержимое 3" descr="2a1b632e7f35aff14260454bfa8f9015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2627784" y="4365104"/>
            <a:ext cx="2952328" cy="22768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43_bi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68144" y="1196752"/>
            <a:ext cx="3049521" cy="22871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90_big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9512" y="2852936"/>
            <a:ext cx="2262560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3182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980728"/>
            <a:ext cx="3230133" cy="2422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1210170403_p1010204.jpg"/>
          <p:cNvPicPr>
            <a:picLocks noChangeAspect="1"/>
          </p:cNvPicPr>
          <p:nvPr/>
        </p:nvPicPr>
        <p:blipFill>
          <a:blip r:embed="rId8" cstate="print"/>
          <a:srcRect b="7183"/>
          <a:stretch>
            <a:fillRect/>
          </a:stretch>
        </p:blipFill>
        <p:spPr>
          <a:xfrm>
            <a:off x="6300192" y="3356992"/>
            <a:ext cx="2664296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Sarov_hram_1 (1)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364088" y="3933056"/>
            <a:ext cx="1792241" cy="29249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hramandsaintplace_26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0" y="4869160"/>
            <a:ext cx="3024336" cy="1988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90_bi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16632"/>
            <a:ext cx="8784976" cy="65527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260648"/>
            <a:ext cx="7488832" cy="158417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Визитной карточкой моего города является колокольня. Ее изображение есть  на гербе </a:t>
            </a:r>
            <a:r>
              <a:rPr lang="ru-RU" sz="2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Сарова</a:t>
            </a:r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>
              <a:buNone/>
            </a:pPr>
            <a:endParaRPr lang="ru-RU" sz="2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sz="2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sz="2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029_pamyatniki_Sarova_stela_Sarov_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28185" y="4761149"/>
            <a:ext cx="2592288" cy="17641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ff3801dce5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1039" b="11039"/>
          <a:stretch>
            <a:fillRect/>
          </a:stretch>
        </p:blipFill>
        <p:spPr>
          <a:xfrm>
            <a:off x="179512" y="116632"/>
            <a:ext cx="8856984" cy="65527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013176"/>
            <a:ext cx="7920880" cy="158417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Колокольня  выполнена в четыре яруса. </a:t>
            </a:r>
            <a:br>
              <a:rPr lang="ru-RU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Первый ярус колокольни представляет собой высокий арочный проем.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saro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60648"/>
            <a:ext cx="8612500" cy="4608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941168"/>
            <a:ext cx="8229600" cy="1584176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  втором ярусе колокольни раньше размещалась церковь во имя святителя Николая.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0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b="3860"/>
          <a:stretch>
            <a:fillRect/>
          </a:stretch>
        </p:blipFill>
        <p:spPr>
          <a:xfrm>
            <a:off x="179512" y="260648"/>
            <a:ext cx="5832648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915816" y="3861048"/>
            <a:ext cx="6228184" cy="2592288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На третьем и четвертом ярусах были колокола. </a:t>
            </a:r>
            <a:br>
              <a:rPr lang="ru-RU" b="1" dirty="0" smtClean="0"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latin typeface="Arial" pitchFamily="34" charset="0"/>
                <a:cs typeface="Arial" pitchFamily="34" charset="0"/>
              </a:rPr>
              <a:t>В праздничные дни колокольный звон Саровской обители разносился на десятки верст по всей округе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. Высота колокольни 81 метр.</a:t>
            </a:r>
            <a:r>
              <a:rPr lang="ru-RU" sz="4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4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ru-RU" sz="4800" dirty="0">
              <a:latin typeface="Arial" pitchFamily="34" charset="0"/>
              <a:cs typeface="Arial" pitchFamily="34" charset="0"/>
            </a:endParaRPr>
          </a:p>
          <a:p>
            <a:pPr marL="0" lvl="0" indent="0" algn="ctr">
              <a:buNone/>
            </a:pPr>
            <a:endParaRPr lang="ru-RU" sz="4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Sarov_hram_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83568" y="260648"/>
            <a:ext cx="7704856" cy="64087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08112"/>
          </a:xfrm>
        </p:spPr>
        <p:txBody>
          <a:bodyPr/>
          <a:lstStyle/>
          <a:p>
            <a:r>
              <a:rPr lang="ru-RU" b="1" dirty="0" smtClean="0">
                <a:solidFill>
                  <a:srgbClr val="6600CC"/>
                </a:solidFill>
              </a:rPr>
              <a:t>Церковь Иоанна Предтечи</a:t>
            </a:r>
            <a:endParaRPr lang="ru-RU" dirty="0">
              <a:solidFill>
                <a:srgbClr val="6600CC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95536" y="4797152"/>
            <a:ext cx="8064896" cy="1800200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Эта церковь построена не на горе, как остальные </a:t>
            </a:r>
            <a:r>
              <a:rPr lang="ru-RU" dirty="0" err="1" smtClean="0">
                <a:solidFill>
                  <a:schemeClr val="bg1"/>
                </a:solidFill>
              </a:rPr>
              <a:t>саровские</a:t>
            </a:r>
            <a:r>
              <a:rPr lang="ru-RU" dirty="0" smtClean="0">
                <a:solidFill>
                  <a:schemeClr val="bg1"/>
                </a:solidFill>
              </a:rPr>
              <a:t> храмы, а под горой. 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77072"/>
            <a:ext cx="8229600" cy="2376264"/>
          </a:xfrm>
        </p:spPr>
        <p:txBody>
          <a:bodyPr>
            <a:normAutofit fontScale="62500" lnSpcReduction="20000"/>
          </a:bodyPr>
          <a:lstStyle/>
          <a:p>
            <a:r>
              <a:rPr lang="ru-RU" sz="3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Основанием храма служат своды, под которыми находился источник </a:t>
            </a:r>
            <a:r>
              <a:rPr lang="ru-RU" sz="38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первоначальника</a:t>
            </a:r>
            <a:r>
              <a:rPr lang="ru-RU" sz="3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Иоанна с чистой родниковой водой. Родник был сильный, вода в нем как бы кипела.</a:t>
            </a:r>
          </a:p>
          <a:p>
            <a:r>
              <a:rPr lang="ru-RU" sz="3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Вода из родника поднималась вверх "машиной" и направлялась в водопровод, проложенный по всей территории монастыря. </a:t>
            </a:r>
          </a:p>
          <a:p>
            <a:endParaRPr lang="ru-RU" dirty="0"/>
          </a:p>
        </p:txBody>
      </p:sp>
      <p:pic>
        <p:nvPicPr>
          <p:cNvPr id="4" name="Рисунок 3" descr="36_full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332656"/>
            <a:ext cx="3672408" cy="338437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Рисунок 4" descr="1000-865-1d9791bb2d7dccc26e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4932040" y="476672"/>
            <a:ext cx="3221193" cy="32403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Стрелка вправо 5"/>
          <p:cNvSpPr/>
          <p:nvPr/>
        </p:nvSpPr>
        <p:spPr>
          <a:xfrm>
            <a:off x="4211960" y="1484784"/>
            <a:ext cx="576064" cy="340616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15212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В дни освящения воды к источнику из обители совершался крестный ход.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DSC_217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2060848"/>
            <a:ext cx="7200800" cy="4680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scensión de Jesús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428</TotalTime>
  <Words>273</Words>
  <Application>Microsoft Office PowerPoint</Application>
  <PresentationFormat>Экран (4:3)</PresentationFormat>
  <Paragraphs>28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Ascensión de Jesús</vt:lpstr>
      <vt:lpstr>Экскурсия по святым местам Сарова</vt:lpstr>
      <vt:lpstr>Святые  памятники Сарова</vt:lpstr>
      <vt:lpstr>Презентация PowerPoint</vt:lpstr>
      <vt:lpstr>Колокольня  выполнена в четыре яруса.  Первый ярус колокольни представляет собой высокий арочный проем. </vt:lpstr>
      <vt:lpstr>Презентация PowerPoint</vt:lpstr>
      <vt:lpstr>Презентация PowerPoint</vt:lpstr>
      <vt:lpstr>Церковь Иоанна Предтечи</vt:lpstr>
      <vt:lpstr>Презентация PowerPoint</vt:lpstr>
      <vt:lpstr>В дни освящения воды к источнику из обители совершался крестный ход.</vt:lpstr>
      <vt:lpstr>Напротив главного входа в храм во имя Иоанна Предтечи    находится вход в подземную церковь  </vt:lpstr>
      <vt:lpstr>Презентация PowerPoint</vt:lpstr>
      <vt:lpstr>Презентация PowerPoint</vt:lpstr>
      <vt:lpstr>Памятник Серафиму Саровскому. Ещё одна составляющая нашего города - это памятник Серафиму Саровскому.  Он расположен на Дальней пустынке.       </vt:lpstr>
      <vt:lpstr> </vt:lpstr>
      <vt:lpstr>Презентация PowerPoint</vt:lpstr>
      <vt:lpstr>Я люблю свой город!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артем</dc:creator>
  <cp:lastModifiedBy>Илья</cp:lastModifiedBy>
  <cp:revision>48</cp:revision>
  <dcterms:created xsi:type="dcterms:W3CDTF">2013-12-01T21:45:16Z</dcterms:created>
  <dcterms:modified xsi:type="dcterms:W3CDTF">2013-12-26T12:21:01Z</dcterms:modified>
</cp:coreProperties>
</file>